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2996" autoAdjust="0"/>
  </p:normalViewPr>
  <p:slideViewPr>
    <p:cSldViewPr snapToGrid="0">
      <p:cViewPr>
        <p:scale>
          <a:sx n="50" d="100"/>
          <a:sy n="50" d="100"/>
        </p:scale>
        <p:origin x="936" y="3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04135-6076-7F60-88CA-2BF5F06CE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A7BCF1-405A-CA87-5C9E-C088F21735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937560-650E-B820-C8A5-7D1792287A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384FFD-3402-9696-9C4B-DF259592C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E3044-946F-5670-86CB-AD2D785706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6208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B4F09-FBAC-0466-C556-3D81881DD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22058B-901B-F95D-131F-59E061258D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FFA4-12B1-4ED7-F21E-66609CC59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F1A493-28A8-D986-EFDD-6FBA910E8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1D8185-5D08-9E89-38B2-55EFBB41B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605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1DCDDD4-D343-5302-3978-90583410A5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1BF4BF-6C9E-EADD-8A04-8216B6C16B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D2A031-E4E0-D3DC-B40E-35D860CD0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3ABD30-D762-20D4-CA8B-80A85A708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B8F41F-C445-421D-8EDD-0963F8F19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100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D49CF3-AEB6-1881-FE4C-5F89018F6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8B63A-2B25-4D34-7780-E06B4F226A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7459E-4509-238F-2B81-3662AE6E9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F2C5C-8848-3750-0B4F-6CE0B6B1E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793CF3-95E7-F325-4E21-E6B72D7D4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380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50EA7-5A80-8662-3567-66E62237A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CCA53-DD7B-B19C-26C1-14D462205F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C1CD7-CAF9-8E8A-896E-34F3DB337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131FFD-0A30-025A-BDB7-7D0B07EBB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FA1632-D266-3A52-07FF-37DF4BCD2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097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49098-B8A3-19C7-F704-4C90DF828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0C23B-E0A4-A3E8-9FE5-A16D934FFC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484BE7-0749-0700-C684-3413C9AE74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9D297-53BD-EDD6-14D8-1C64895C9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DAF4E4-77B5-D6E2-7D37-1B392D85B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B5E5A7-00B0-4F2E-4C74-0263145AA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5810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7C197-ABD1-C62F-DC92-C53DA088A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ACC551-04A6-E580-7F46-8E24F8610B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48AC62-5A69-BF3D-03C2-FEDE8C4987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EB26E00-D143-86C8-EE78-0CEEFC2616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056358-EB51-3789-CA6F-E3BEBBFFB2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5C5AB3-58A1-6942-F9DF-7E6922812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E4B6FF-333A-DF21-4DE6-7EF9440EA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A95D7F-7229-BA30-1001-8441D449DE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9851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EF648-1445-D3A2-4E44-2F31A9693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6C80EC-E76B-6361-B145-80A576797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B877E0-7B81-64E7-87DD-3DA390B2E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2E7DA6-5D2E-C3B5-578A-E81DBCC4E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047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0AF6A5-2844-2A8C-062B-4A9A0EDABA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82F9CE-68E6-4E32-BC71-DA9719413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BE077C-6976-565D-52A6-21E6DB6E1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366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BD85F-F5A8-CE06-F171-E38C2DA2E3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3F17A-DB73-036E-4F2E-C15FFA14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A5D8D0-E15A-ADA6-AA6C-B9C2E0912A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68410-946D-CD2B-8FB0-C7640ACB1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2A7F44-DD79-83B2-BE01-50C12060F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C60009-1E89-D774-2CB9-DE00616F2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7195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6D3EB-6197-4F4B-BE75-1D5A9561F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0A8FA4-D454-73BB-7668-1FE1D8741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173D8A-EC44-7C64-B955-1320AAC3C9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602AEA-1EB2-03E8-AAFB-77215F681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9D4200-FFDA-5268-8980-C2590D56A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B6FF0C-D2B5-AF7F-CF60-AF203CEFF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837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753F36-1948-EFBA-3BAF-CA30F4354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23ECC4-17E9-BC65-89F1-D1E8FC6AFB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79BAF1-D7D6-0396-98FB-5ACD2BBCD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E0C9E1-7910-46D9-A8A7-774A8E5847D9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0405FD-5A75-8C2B-C950-476D5FDA26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018E59-1009-9E10-A645-D6BA0ED687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D75FCF-9034-45F2-B2F3-D7C4347A8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13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BAA78F15-A23F-0092-8CE8-330967B892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211" y="1"/>
            <a:ext cx="12222212" cy="6951826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085653FD-7C68-B254-627A-29976BF69F66}"/>
              </a:ext>
            </a:extLst>
          </p:cNvPr>
          <p:cNvGrpSpPr/>
          <p:nvPr/>
        </p:nvGrpSpPr>
        <p:grpSpPr>
          <a:xfrm>
            <a:off x="1410383" y="-1256617"/>
            <a:ext cx="9371234" cy="9371234"/>
            <a:chOff x="419945" y="-2243303"/>
            <a:chExt cx="11290274" cy="11290274"/>
          </a:xfrm>
          <a:scene3d>
            <a:camera prst="isometricOffAxis1Top">
              <a:rot lat="18018000" lon="19218000" rev="2736000"/>
            </a:camera>
            <a:lightRig rig="threePt" dir="t"/>
          </a:scene3d>
        </p:grpSpPr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F4573BFE-A39C-CB8B-7C6A-8B001573FBBF}"/>
                </a:ext>
              </a:extLst>
            </p:cNvPr>
            <p:cNvGrpSpPr/>
            <p:nvPr/>
          </p:nvGrpSpPr>
          <p:grpSpPr>
            <a:xfrm>
              <a:off x="1834915" y="-849259"/>
              <a:ext cx="8518420" cy="8518420"/>
              <a:chOff x="1834915" y="-849259"/>
              <a:chExt cx="8518420" cy="8518420"/>
            </a:xfrm>
          </p:grpSpPr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F29AEC73-3A6C-1BDC-10A2-4A10DBE36538}"/>
                  </a:ext>
                </a:extLst>
              </p:cNvPr>
              <p:cNvSpPr/>
              <p:nvPr/>
            </p:nvSpPr>
            <p:spPr>
              <a:xfrm>
                <a:off x="4522838" y="1855838"/>
                <a:ext cx="3146324" cy="3146324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8A58EB68-BD0E-44BB-3361-3A9D0FC18350}"/>
                  </a:ext>
                </a:extLst>
              </p:cNvPr>
              <p:cNvSpPr/>
              <p:nvPr/>
            </p:nvSpPr>
            <p:spPr>
              <a:xfrm>
                <a:off x="3920612" y="1253613"/>
                <a:ext cx="4350774" cy="4350774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9FAE31C7-F7D9-F33F-F229-DF936D40FBFB}"/>
                  </a:ext>
                </a:extLst>
              </p:cNvPr>
              <p:cNvSpPr/>
              <p:nvPr/>
            </p:nvSpPr>
            <p:spPr>
              <a:xfrm>
                <a:off x="3389670" y="722671"/>
                <a:ext cx="5412658" cy="541265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5074C4F5-7023-FA6D-306D-A053020E20A1}"/>
                  </a:ext>
                </a:extLst>
              </p:cNvPr>
              <p:cNvSpPr/>
              <p:nvPr/>
            </p:nvSpPr>
            <p:spPr>
              <a:xfrm>
                <a:off x="2989004" y="322004"/>
                <a:ext cx="6213990" cy="621399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D2CD6CD9-9973-DA1C-8892-4B017B3A448F}"/>
                  </a:ext>
                </a:extLst>
              </p:cNvPr>
              <p:cNvSpPr/>
              <p:nvPr/>
            </p:nvSpPr>
            <p:spPr>
              <a:xfrm>
                <a:off x="2377144" y="-309716"/>
                <a:ext cx="7397736" cy="7477432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6F571B6A-62F8-05D0-8FFA-068F7544E772}"/>
                  </a:ext>
                </a:extLst>
              </p:cNvPr>
              <p:cNvSpPr/>
              <p:nvPr/>
            </p:nvSpPr>
            <p:spPr>
              <a:xfrm>
                <a:off x="1834915" y="-849259"/>
                <a:ext cx="8518420" cy="851842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  <a:prstDash val="lgDash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75563D18-E9C4-7BFF-8CCF-6283D4724B99}"/>
                </a:ext>
              </a:extLst>
            </p:cNvPr>
            <p:cNvSpPr/>
            <p:nvPr/>
          </p:nvSpPr>
          <p:spPr>
            <a:xfrm>
              <a:off x="1196088" y="-1468098"/>
              <a:ext cx="9776712" cy="9776712"/>
            </a:xfrm>
            <a:prstGeom prst="ellipse">
              <a:avLst/>
            </a:prstGeom>
            <a:noFill/>
            <a:ln>
              <a:solidFill>
                <a:schemeClr val="bg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E4E7F136-94BD-8192-9779-66F545EC082E}"/>
                </a:ext>
              </a:extLst>
            </p:cNvPr>
            <p:cNvSpPr/>
            <p:nvPr/>
          </p:nvSpPr>
          <p:spPr>
            <a:xfrm>
              <a:off x="419945" y="-2243303"/>
              <a:ext cx="11290274" cy="11290274"/>
            </a:xfrm>
            <a:prstGeom prst="ellipse">
              <a:avLst/>
            </a:prstGeom>
            <a:noFill/>
            <a:ln>
              <a:solidFill>
                <a:schemeClr val="bg1"/>
              </a:solidFill>
              <a:prstDash val="lgDash"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97CD1840-79E1-397D-1CE9-5E73BA010D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9755" y="3268726"/>
            <a:ext cx="320548" cy="320548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F985AF8-2D31-02C7-B099-1BA4E35080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133" y="3700425"/>
            <a:ext cx="631385" cy="315246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2A1E51AF-007F-3D70-9AF8-422F0F66A4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9926" y="3312179"/>
            <a:ext cx="278735" cy="27873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DDB4BA1-6DFE-72CE-6436-3E10C4498A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4710" y="2517176"/>
            <a:ext cx="1575622" cy="1575622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B3117B6-B6FD-3B30-F9E8-7D458B3AE65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0187" y="4015671"/>
            <a:ext cx="200499" cy="200499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0D5583D5-F47C-4487-0429-F639DBA8B13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0386" y="4299991"/>
            <a:ext cx="208829" cy="20882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5D6A34FD-B1A9-0016-DFEC-D2B8CA0B3D6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8735" y="4216170"/>
            <a:ext cx="436844" cy="30368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D43B586-A425-245A-B576-23AD2B3044F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2517" y="4170977"/>
            <a:ext cx="322648" cy="322648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2CB35163-305B-F456-DC94-183E6B56152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2167" y="4646229"/>
            <a:ext cx="610950" cy="610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49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4 0.01736 L -0.0004 0.01759 C 4.79167E-6 0.01829 0.00052 0.01921 0.00091 0.0206 C 0.00104 0.0213 0.00117 0.02245 0.00143 0.02338 C 0.00143 0.02384 0.00143 0.02431 0.00169 0.02477 C 0.00234 0.02662 0.00195 0.02569 0.00299 0.02755 C 0.00299 0.02801 0.00299 0.02847 0.00325 0.02894 C 0.00351 0.02963 0.00468 0.03125 0.00507 0.03171 C 0.00533 0.03194 0.00572 0.03194 0.00612 0.03218 C 0.00677 0.03264 0.00729 0.0331 0.00794 0.03403 C 0.00846 0.03565 0.0082 0.03472 0.00872 0.03634 L 0.01471 0.04375 L 0.02148 0.05069 L 0.02981 0.05764 L 0.0371 0.06088 L 0.04674 0.06505 L 0.0595 0.06968 L 0.06966 0.07153 L 0.07981 0.07431 L 0.09153 0.07477 L 0.10195 0.07431 L 0.122 0.07338 L 0.13372 0.07153 L 0.1457 0.06736 L 0.15612 0.06505 L 0.16575 0.05903 L 0.17643 0.05208 L 0.18346 0.04792 L 0.19049 0.0419 L 0.19752 0.03495 L 0.20846 0.01921 L 0.21054 0.01319 L 0.2121 0.00486 L 0.21289 -0.00347 L 0.2121 -0.01412 L 0.20872 -0.02523 L 0.20351 -0.03449 L 0.19257 -0.04653 L 0.1819 -0.05579 L 0.1746 -0.05949 L 0.16757 -0.06319 L 0.15742 -0.0669 L 0.14882 -0.06875 L 0.13867 -0.07245 L 0.12669 -0.07477 L 0.10898 -0.07708 L 0.06862 -0.06736 L 0.06028 -0.06319 L 0.04882 -0.05949 L 0.03919 -0.05394 L 0.03138 -0.04838 L 0.02304 -0.04236 L 0.01679 -0.03681 L 0.01054 -0.02894 L 0.00533 -0.02106 L 0.00143 -0.01366 L -0.00144 0.0044 L -0.0004 0.01736 Z " pathEditMode="relative" rAng="0" ptsTypes="AAAAAAAAAAAAAAAAAAAAAAAAAAAAAAAAAAAAAAAAAAAAAAAAAAAAAAAAAA">
                                      <p:cBhvr>
                                        <p:cTn id="6" dur="5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12" y="-185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82 0.0125 L 0.00782 0.01273 C 0.00938 0.01389 0.01094 0.01551 0.0125 0.01713 C 0.0142 0.01852 0.0142 0.01713 0.01563 0.01991 L 0.01563 0.02083 L 0.01563 0.02106 L 0.03282 0.02824 L 0.04844 0.03287 L 0.06302 0.03657 L 0.07917 0.03843 L 0.10209 0.03843 L 0.12657 0.03843 L 0.14011 0.03565 L 0.16511 0.03009 L 0.18646 0.02361 L 0.21511 0.00694 L 0.22136 0.00231 L 0.23386 -0.00787 L 0.24323 -0.02176 C 0.24466 -0.02338 0.2461 -0.02477 0.2474 -0.02639 C 0.25065 -0.03079 0.24779 -0.02755 0.24948 -0.03194 C 0.25026 -0.03403 0.25222 -0.03634 0.25313 -0.0375 C 0.25378 -0.03426 0.25313 -0.03449 0.25469 -0.03565 L 0.25469 -0.03542 L 0.25625 -0.04398 C 0.25729 -0.0463 0.2586 -0.04815 0.25938 -0.05046 C 0.25977 -0.05162 0.25951 -0.05324 0.2599 -0.05417 C 0.26029 -0.05509 0.26133 -0.05509 0.26146 -0.05602 C 0.26185 -0.05787 0.26146 -0.05972 0.26146 -0.06157 L 0.26146 -0.06134 L 0.26146 -0.08102 L 0.25573 -0.10231 L 0.24688 -0.11806 L 0.23646 -0.12917 L 0.22657 -0.13472 L 0.21927 -0.14028 L 0.19948 -0.15139 L 0.19219 -0.15417 L 0.17969 -0.15972 L 0.16823 -0.1625 L 0.15313 -0.16435 L 0.13542 -0.1662 L 0.11667 -0.1662 L 0.09636 -0.16435 L 0.07448 -0.15972 L 0.05834 -0.15509 L 0.03802 -0.14769 L 0.01563 -0.13472 L 0.00052 -0.12639 L -0.01093 -0.11435 L -0.02343 -0.09306 L -0.02031 -0.10509 L -0.02604 -0.0912 L -0.02968 -0.08194 L -0.03437 -0.07083 L -0.03476 -0.05139 L -0.03125 -0.03287 L -0.02448 -0.0162 L -0.01718 -0.00694 L -0.00781 -0.00139 L 0.00782 0.0125 Z " pathEditMode="relative" rAng="0" ptsTypes="AAAAAAAAAAAAAAAAAAAAAAAAAAAAAAAAAAAAAAAAAAAAAAAAAAAAAAAAAAAAA">
                                      <p:cBhvr>
                                        <p:cTn id="8" dur="10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560" y="-763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08 0.02107 L 0.00208 0.0213 C 0.00351 0.02477 0.00703 0.03102 0.00703 0.03657 L 0.00703 0.03773 L 0.00703 0.03796 L 0.01393 0.05116 L 0.022 0.06667 C 0.03333 0.07431 0.02317 0.06667 0.0289 0.07222 C 0.0306 0.07384 0.03385 0.07662 0.03385 0.07685 L 0.03515 0.08009 L 0.03515 0.08032 L 0.05456 0.09329 L 0.06771 0.10116 L 0.08268 0.10995 L 0.11146 0.11551 L 0.14206 0.12222 L 0.17135 0.12454 L 0.20456 0.12222 L 0.23073 0.11782 L 0.26575 0.10671 L 0.29206 0.09676 L 0.32578 0.07222 L 0.3526 0.0456 L 0.35143 0.05 C 0.35612 0.03681 0.35312 0.03935 0.35768 0.03657 C 0.3582 0.03565 0.35885 0.03426 0.3595 0.03333 C 0.36419 0.02639 0.35898 0.03542 0.36263 0.02894 L 0.36263 0.02917 L 0.37018 -0.00116 L 0.36706 -0.04213 L 0.35013 -0.07222 L 0.32825 -0.09329 L 0.30573 -0.10787 L 0.28203 -0.11782 L 0.2582 -0.12338 L 0.23698 -0.13009 L 0.20885 -0.13102 L 0.16706 -0.12893 L 0.13763 -0.12454 L 0.11081 -0.11667 L 0.0789 -0.10324 L 0.06015 -0.0912 L 0.03268 -0.06551 L 0.01706 -0.04768 L 0.00703 -0.02778 L 0.00208 -0.01551 L -0.00039 0.00324 L 0.00208 0.02107 Z " pathEditMode="relative" rAng="0" ptsTypes="AAAAAAAAAAAAAAAAAAAAAAAAAAAAAAAAAAAAAAAAAAAAAAAA">
                                      <p:cBhvr>
                                        <p:cTn id="10" dur="15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281" y="-243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898 0.0081 L 0.02279 0.01829 L 0.03581 0.02593 C 0.03776 0.02639 0.03958 0.02639 0.04154 0.02708 C 0.04245 0.02755 0.0431 0.02894 0.04401 0.0294 C 0.05039 0.03171 0.05026 0.02662 0.05026 0.03148 L 0.05026 0.03171 C 0.05482 0.03195 0.05937 0.03171 0.06393 0.03264 C 0.06471 0.03287 0.06523 0.03426 0.06589 0.03496 C 0.06602 0.03496 0.06628 0.03496 0.06654 0.03496 L 0.06654 0.03519 C 0.06914 0.03542 0.0737 0.03611 0.07643 0.03704 C 0.07734 0.03727 0.07812 0.03773 0.07904 0.0382 C 0.07956 0.03843 0.08021 0.03912 0.08086 0.03935 C 0.08151 0.03958 0.08216 0.03935 0.08268 0.03935 L 0.08268 0.03958 C 0.08815 0.04005 0.09388 0.03843 0.09896 0.04144 C 0.10169 0.04306 0.10013 0.04259 0.10339 0.04259 L 0.10339 0.04283 L 0.11081 0.04375 C 0.11276 0.04398 0.11458 0.04468 0.11641 0.04491 C 0.11979 0.04537 0.12643 0.04607 0.12643 0.0463 L 0.12643 0.04607 L 0.15651 0.04607 L 0.19518 0.04259 C 0.19792 0.04236 0.21211 0.04213 0.21771 0.04051 C 0.2194 0.03982 0.22109 0.03889 0.22266 0.0382 L 0.22526 0.03704 L 0.22773 0.03588 L 0.23021 0.03496 C 0.23086 0.03403 0.23268 0.03195 0.23203 0.03264 C 0.2306 0.03403 0.22917 0.03588 0.22773 0.03704 C 0.22214 0.04167 0.22005 0.04283 0.21458 0.04607 C 0.2112 0.0456 0.20781 0.04653 0.20456 0.04491 C 0.20391 0.04445 0.20521 0.04213 0.20586 0.04144 C 0.20846 0.03912 0.20977 0.03935 0.21211 0.03935 L 0.21211 0.03958 C 0.21484 0.03889 0.22057 0.03866 0.22396 0.03704 C 0.22526 0.03658 0.22643 0.03542 0.22773 0.03496 C 0.22878 0.03449 0.22982 0.03426 0.23086 0.0338 C 0.23164 0.03333 0.23242 0.03287 0.23333 0.03264 C 0.23477 0.03218 0.2362 0.03195 0.23763 0.03148 C 0.23932 0.03102 0.24271 0.0294 0.24271 0.02963 L 0.24271 0.0294 L 0.25013 0.02593 C 0.25117 0.02546 0.25234 0.02546 0.25326 0.02477 C 0.2556 0.02338 0.25495 0.0213 0.25768 0.02037 C 0.26185 0.01921 0.27018 0.01829 0.27018 0.01852 C 0.2737 0.01667 0.27187 0.01736 0.27578 0.01597 L 0.27578 0.01621 C 0.27982 0.01458 0.28372 0.01273 0.28763 0.01158 C 0.28893 0.01111 0.29023 0.01088 0.29141 0.01042 C 0.29206 0.01019 0.29271 0.00949 0.29336 0.00926 C 0.2944 0.0088 0.29544 0.00857 0.29648 0.0081 C 0.29727 0.00787 0.29805 0.00741 0.29896 0.00718 C 0.29961 0.00556 0.3 0.00394 0.30078 0.00255 C 0.30469 -0.00347 0.30456 0.00116 0.30456 -0.00301 L 0.30456 -0.00278 L 0.32826 -0.0162 L 0.35143 -0.04398 L 0.36771 -0.075 L 0.37148 -0.10625 L 0.36836 -0.14051 L 0.35326 -0.17292 L 0.33581 -0.19398 L 0.31393 -0.21157 L 0.29388 -0.22384 L 0.27643 -0.22824 L 0.25326 -0.23611 L 0.22839 -0.24282 L 0.18581 -0.24722 L 0.16211 -0.24722 C 0.15378 -0.24884 0.15573 -0.24907 0.14453 -0.24722 C 0.14388 -0.24699 0.14336 -0.24653 0.14271 -0.24606 C 0.14193 -0.2456 0.14023 -0.24491 0.14023 -0.24467 L 0.14023 -0.24491 L 0.11276 -0.24051 L 0.08333 -0.23379 L 0.05964 -0.22384 L 0.03711 -0.2162 L 0.01523 -0.20162 L -0.00221 -0.18727 L -0.02786 -0.16389 C -0.03008 -0.15949 -0.03177 -0.15463 -0.03477 -0.15162 C -0.03529 -0.15116 -0.03607 -0.15092 -0.03659 -0.15069 C -0.03685 -0.14954 -0.03698 -0.14838 -0.03724 -0.14722 C -0.03867 -0.14282 -0.03932 -0.14259 -0.04167 -0.13958 C -0.0418 -0.13796 -0.04206 -0.13657 -0.04232 -0.13495 C -0.04245 -0.1331 -0.04206 -0.13079 -0.04284 -0.1294 C -0.04349 -0.12847 -0.04453 -0.13032 -0.04544 -0.13055 L -0.04727 -0.12847 L -0.04727 -0.12824 L -0.05156 -0.08518 L -0.04414 -0.04838 L -0.02292 -0.01736 C -0.01875 -0.01273 -0.01758 -0.00949 -0.01354 -0.00856 C -0.01146 -0.00787 -0.00938 -0.00764 -0.00729 -0.00741 C -0.00703 -0.00579 -0.00716 -0.00417 -0.00664 -0.00301 C -0.00586 -0.00092 -0.00417 0.00046 -0.00286 0.00162 L -0.00286 0.00185 L 0.01276 0.01158 L 0.00898 0.0081 Z " pathEditMode="relative" rAng="0" ptsTypes="AAAAAAAAAAAAAAAAAAAAAAAAAAAAAAAAAAAAAAAAAAAAAAAAAAAAAAAAAAAAAAAAAAAAAAAAAAAAAAAAAAAAAAAAAAAAAAAAAAAAAA">
                                      <p:cBhvr>
                                        <p:cTn id="12" dur="2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91" y="-1092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782 -0.00324 L 0.05157 -0.03241 C 0.05521 -0.03426 0.05886 -0.03588 0.06251 -0.03796 C 0.06355 -0.03866 0.06446 -0.04005 0.06563 -0.04074 C 0.06706 -0.0419 0.07032 -0.04352 0.07032 -0.04352 C 0.07084 -0.04491 0.07123 -0.04653 0.07188 -0.04769 C 0.07513 -0.0537 0.07501 -0.04931 0.07501 -0.05324 L 0.07501 -0.05324 L 0.10704 -0.09352 C 0.10912 -0.09907 0.11107 -0.10486 0.11329 -0.11019 C 0.1142 -0.11273 0.1155 -0.11482 0.11641 -0.11713 C 0.1168 -0.11852 0.1168 -0.12014 0.11719 -0.1213 C 0.11784 -0.12384 0.12019 -0.12894 0.12032 -0.13241 C 0.12045 -0.13889 0.12032 -0.14537 0.12032 -0.15185 L 0.12032 -0.15185 L 0.10782 -0.20046 L 0.0711 -0.25463 L 0.01407 -0.29074 L -0.04453 -0.31157 L -0.08672 -0.31713 L -0.15547 -0.31713 L -0.23047 -0.29907 L -0.28594 -0.27407 L -0.33438 -0.24074 L -0.37735 -0.16852 L -0.38829 -0.13519 L -0.3711 -0.06852 L -0.32813 -0.0213 C -0.32266 -0.01898 -0.3168 -0.01898 -0.31172 -0.01435 C -0.30743 -0.01065 -0.30977 -0.01204 -0.30469 -0.01019 C -0.30313 -0.0088 -0.30157 -0.00764 -0.3 -0.00602 C -0.29922 -0.00532 -0.29857 -0.00417 -0.29766 -0.00324 C -0.29662 -0.00232 -0.2931 3.7037E-7 -0.29141 0.00093 C -0.2905 0.00139 -0.28933 0.00162 -0.28829 0.00231 C -0.2875 0.00255 -0.28685 0.00324 -0.28594 0.0037 C -0.28477 0.00417 -0.28334 0.0044 -0.28204 0.00509 C -0.28125 0.00532 -0.2806 0.00625 -0.27969 0.00648 C -0.27722 0.00718 -0.27188 0.00787 -0.27188 0.00787 L -0.27188 0.00787 L -0.20235 0.03009 L -0.14454 0.03565 C -0.11836 0.03935 -0.12722 0.03958 -0.09453 0.03565 C -0.09206 0.03518 -0.09206 0.0331 -0.08985 0.03148 C -0.0849 0.02755 -0.08607 0.02963 -0.08125 0.02731 C -0.07343 0.02338 -0.07982 0.02454 -0.0711 0.02454 L -0.0711 0.02454 L -0.05547 0.02176 C -0.04232 0.01968 -0.04843 0.02199 -0.0414 0.01898 C -0.0401 0.01759 -0.03907 0.01528 -0.03749 0.01481 C -0.0332 0.01343 -0.02864 0.01435 -0.02422 0.01343 C -0.02213 0.01296 -0.02005 0.01157 -0.01797 0.01065 C -0.01718 0.01018 -0.0164 0.00949 -0.01562 0.00926 C -0.01354 0.0081 -0.01145 0.00741 -0.00937 0.00648 L -0.00624 0.00509 L -0.00624 0.00509 L 0.00782 -0.00324 Z " pathEditMode="relative" ptsTypes="AAAAAAAAAAAAAAAAAAAAAAAAAAAAAAAAAAAAAAAAAAAAAAAAAAAAAAAA">
                                      <p:cBhvr>
                                        <p:cTn id="14" dur="25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66 -0.00764 L 0.0401 -0.02709 C 0.04218 -0.02987 0.04414 -0.03311 0.04635 -0.03542 C 0.0483 -0.03774 0.05091 -0.0382 0.0526 -0.04098 C 0.05338 -0.04237 0.0539 -0.04422 0.05494 -0.04514 C 0.05559 -0.04607 0.05651 -0.04584 0.05729 -0.04653 C 0.05885 -0.04815 0.06198 -0.05209 0.06198 -0.05186 C 0.06224 -0.05348 0.06211 -0.05556 0.06276 -0.05625 C 0.06354 -0.05764 0.06484 -0.05718 0.06588 -0.05764 C 0.06718 -0.05857 0.06836 -0.05973 0.06979 -0.06042 C 0.07539 -0.06412 0.07317 -0.06112 0.07604 -0.06598 L 0.07604 -0.06575 L 0.08932 -0.09375 L 0.10091 -0.13403 L 0.10091 -0.16875 C 0.09674 -0.18982 0.10026 -0.1845 0.09479 -0.19098 C 0.09427 -0.19237 0.09349 -0.19375 0.09323 -0.19514 C 0.09166 -0.20139 0.09309 -0.19954 0.09166 -0.20487 C 0.08958 -0.21227 0.09062 -0.20602 0.08776 -0.2132 C 0.08698 -0.21505 0.08684 -0.21713 0.08619 -0.21875 C 0.08554 -0.22037 0.08463 -0.222 0.08372 -0.22292 C 0.08281 -0.22431 0.08073 -0.2257 0.08073 -0.22547 L 0.08073 -0.2257 L 0.04557 -0.26598 L -0.00521 -0.29792 C -0.00912 -0.30093 -0.01289 -0.30463 -0.01693 -0.30625 C -0.01954 -0.30741 -0.02227 -0.30764 -0.02474 -0.30903 C -0.03464 -0.31505 -0.01888 -0.30533 -0.02943 -0.3132 C -0.03191 -0.31505 -0.03802 -0.31575 -0.03959 -0.31598 C -0.04102 -0.31644 -0.04232 -0.3169 -0.04349 -0.31737 C -0.04467 -0.31783 -0.04558 -0.31852 -0.04662 -0.31875 C -0.04766 -0.31899 -0.0487 -0.31875 -0.04974 -0.31875 L -0.04974 -0.31852 C -0.07618 -0.32732 -0.04649 -0.31713 -0.06302 -0.32431 C -0.06576 -0.3257 -0.06836 -0.32547 -0.07084 -0.32709 C -0.07409 -0.3294 -0.0737 -0.33079 -0.07709 -0.33125 C -0.08998 -0.33334 -0.09688 -0.33264 -0.1099 -0.33264 L -0.1099 -0.33241 L -0.1224 -0.33403 C -0.12539 -0.3345 -0.12813 -0.33519 -0.13099 -0.33542 C -0.13881 -0.33612 -0.14675 -0.33635 -0.15443 -0.33681 C -0.17513 -0.33866 -0.1586 -0.3382 -0.1724 -0.3382 L -0.1724 -0.33797 L -0.24115 -0.33403 C -0.24571 -0.33241 -0.24922 -0.33056 -0.25365 -0.32987 C -0.25808 -0.3294 -0.2625 -0.32894 -0.26693 -0.32848 C -0.27006 -0.32755 -0.27344 -0.32639 -0.27631 -0.32431 C -0.27722 -0.32385 -0.27774 -0.322 -0.27865 -0.32153 C -0.28021 -0.32107 -0.28177 -0.32153 -0.28334 -0.32153 L -0.28334 -0.3213 L -0.29349 -0.32014 C -0.29636 -0.31968 -0.30157 -0.31852 -0.30443 -0.31737 C -0.30912 -0.31575 -0.30677 -0.31598 -0.31224 -0.3132 C -0.31381 -0.3125 -0.31967 -0.31088 -0.32084 -0.31042 C -0.32292 -0.30996 -0.32513 -0.31019 -0.32709 -0.30903 C -0.32748 -0.30903 -0.32657 -0.30811 -0.32631 -0.30764 L -0.32631 -0.30741 L -0.36537 -0.2882 L -0.37396 -0.28125 C -0.37513 -0.28056 -0.37605 -0.2794 -0.37709 -0.27848 C -0.37787 -0.27801 -0.37878 -0.27778 -0.37943 -0.27709 C -0.38816 -0.2713 -0.37826 -0.27755 -0.38802 -0.27153 L -0.39271 -0.26875 C -0.39349 -0.26829 -0.39427 -0.2676 -0.39506 -0.26737 L -0.39974 -0.26598 C -0.40052 -0.26505 -0.40131 -0.26389 -0.40209 -0.2632 C -0.40313 -0.2625 -0.4043 -0.2625 -0.40521 -0.26181 C -0.40612 -0.26158 -0.40677 -0.26088 -0.40756 -0.26042 L -0.40756 -0.26019 C -0.41016 -0.25857 -0.41289 -0.25718 -0.41537 -0.25487 C -0.42487 -0.24653 -0.41263 -0.2544 -0.42162 -0.24792 C -0.43308 -0.24005 -0.42175 -0.24954 -0.42865 -0.24237 C -0.42969 -0.24144 -0.43086 -0.24098 -0.43177 -0.23959 C -0.43907 -0.2301 -0.43099 -0.23797 -0.43802 -0.22987 C -0.43907 -0.22894 -0.44115 -0.22709 -0.44115 -0.22686 L -0.44115 -0.22709 L -0.47084 -0.17014 L -0.47631 -0.09792 L -0.46459 -0.05764 C -0.46172 -0.05255 -0.45847 -0.04815 -0.45599 -0.04237 C -0.45521 -0.04051 -0.45469 -0.03866 -0.45365 -0.03681 C -0.453 -0.03565 -0.45209 -0.03519 -0.45131 -0.03403 C -0.45052 -0.03287 -0.44987 -0.03125 -0.44896 -0.02987 C -0.44375 -0.02223 -0.44844 -0.03033 -0.44584 -0.0257 L -0.44584 -0.02547 L -0.41068 -0.00209 L -0.36459 0.02986 L -0.33099 0.04236 L -0.29896 0.05069 C -0.29688 0.053 -0.29506 0.05601 -0.29271 0.05763 C -0.29141 0.05856 -0.28282 0.06088 -0.28021 0.0618 C -0.27683 0.06134 -0.27357 0.06041 -0.27006 0.06041 C -0.2612 0.06041 -0.25248 0.0618 -0.24349 0.0618 L -0.24349 0.06203 L -0.1974 0.06597 L -0.15131 0.05902 L -0.11302 0.05347 L -0.07943 0.04375 L -0.03881 0.02569 L 0.00182 -0.00209 L 0.01666 -0.00764 Z " pathEditMode="relative" rAng="0" ptsTypes="AAAAAAAAAAAAAAAAAAAAAAAAAAAAAAAAAAAAAAAAAAAAAAAAAAAAAAAAAAAAAAAAAAAAAAAAAAAAAAAAAAAAAAAAAAAAAAAAAAAAA">
                                      <p:cBhvr>
                                        <p:cTn id="16" dur="3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443" y="-1287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32 -0.01227 L 0.04179 -0.04838 L 0.06601 -0.09143 L 0.07539 -0.13611 L 0.0707 -0.18333 L 0.05429 -0.22777 L 0.02382 -0.26527 L -0.01914 -0.30277 C -0.02279 -0.30555 -0.02644 -0.30879 -0.03008 -0.31111 C -0.03243 -0.3125 -0.03477 -0.31296 -0.03711 -0.31389 C -0.03816 -0.31435 -0.0392 -0.31481 -0.04024 -0.31527 C -0.04076 -0.31666 -0.04102 -0.31852 -0.0418 -0.31944 C -0.04271 -0.32037 -0.04388 -0.32037 -0.04493 -0.32083 C -0.04909 -0.32222 -0.04818 -0.32222 -0.05039 -0.32222 L -0.05039 -0.32222 L -0.11133 -0.34722 C -0.125 -0.34953 -0.11342 -0.34699 -0.12696 -0.35139 C -0.13151 -0.35277 -0.13477 -0.35301 -0.13946 -0.35416 C -0.14128 -0.35463 -0.1431 -0.35509 -0.14493 -0.35555 C -0.15391 -0.35694 -0.15313 -0.35694 -0.15899 -0.35694 L -0.15899 -0.35694 L -0.18946 -0.36111 C -0.19154 -0.36134 -0.19362 -0.3618 -0.19571 -0.3625 C -0.19675 -0.36273 -0.19779 -0.36365 -0.19883 -0.36389 C -0.203 -0.36412 -0.20717 -0.36389 -0.21133 -0.36389 L -0.21133 -0.36389 L -0.27305 -0.36111 C -0.3056 -0.35231 -0.27631 -0.35972 -0.29649 -0.35555 C -0.29831 -0.35509 -0.30013 -0.35463 -0.30196 -0.35416 C -0.303 -0.3537 -0.30404 -0.35277 -0.30508 -0.35277 C -0.31368 -0.35231 -0.32227 -0.35277 -0.33086 -0.35277 L -0.33086 -0.35277 L -0.35899 -0.35139 C -0.36185 -0.35069 -0.36394 -0.34514 -0.3668 -0.34444 L -0.37227 -0.34305 L -0.37852 -0.34166 L -0.37852 -0.34166 C -0.38191 -0.3412 -0.38529 -0.34097 -0.38868 -0.34027 C -0.40261 -0.33703 -0.39219 -0.33865 -0.40274 -0.33472 C -0.40456 -0.33402 -0.40638 -0.33379 -0.40821 -0.33333 C -0.40951 -0.3324 -0.41094 -0.33171 -0.41211 -0.33055 C -0.41303 -0.32986 -0.41355 -0.32824 -0.41446 -0.32777 C -0.42006 -0.32407 -0.42409 -0.32453 -0.43008 -0.32361 L -0.43008 -0.32361 C -0.43855 -0.31852 -0.44454 -0.31458 -0.45274 -0.31111 C -0.4543 -0.31041 -0.45586 -0.31018 -0.45743 -0.30972 C -0.45912 -0.30902 -0.4625 -0.30625 -0.46368 -0.30555 C -0.46472 -0.30486 -0.46576 -0.30486 -0.4668 -0.30416 C -0.46784 -0.30347 -0.46888 -0.30208 -0.46993 -0.30139 C -0.47123 -0.30046 -0.47592 -0.29884 -0.47696 -0.29861 C -0.47774 -0.29768 -0.47852 -0.29652 -0.4793 -0.29583 C -0.4806 -0.29467 -0.48204 -0.29444 -0.48321 -0.29305 C -0.48907 -0.28611 -0.48347 -0.2875 -0.48946 -0.2875 L -0.48946 -0.2875 C -0.50521 -0.27685 -0.48633 -0.28912 -0.50196 -0.28055 C -0.51472 -0.27361 -0.49857 -0.28102 -0.50899 -0.27639 C -0.50977 -0.27546 -0.51042 -0.27407 -0.51133 -0.27361 C -0.51342 -0.27222 -0.51758 -0.27083 -0.51758 -0.27083 C -0.51836 -0.2699 -0.51914 -0.26875 -0.51993 -0.26805 C -0.52071 -0.26736 -0.52149 -0.26713 -0.52227 -0.26666 C -0.52331 -0.26574 -0.52435 -0.26458 -0.52539 -0.26389 C -0.5267 -0.26273 -0.528 -0.26203 -0.5293 -0.26111 C -0.53125 -0.25926 -0.53412 -0.2544 -0.53555 -0.25277 C -0.53685 -0.25115 -0.53816 -0.25 -0.53946 -0.24861 C -0.54024 -0.24676 -0.54089 -0.24444 -0.5418 -0.24305 C -0.54401 -0.23935 -0.54558 -0.23889 -0.54805 -0.2375 L -0.54805 -0.2375 L -0.57227 -0.19722 L -0.58008 -0.17777 C -0.58086 -0.17569 -0.58164 -0.17407 -0.58243 -0.17222 C -0.58295 -0.17083 -0.58347 -0.16944 -0.58399 -0.16805 C -0.58451 -0.1662 -0.5849 -0.16412 -0.58555 -0.1625 C -0.5862 -0.16088 -0.58711 -0.15972 -0.58789 -0.15833 C -0.58881 -0.15231 -0.58868 -0.15463 -0.58868 -0.15139 L -0.58868 -0.15139 C -0.58894 -0.14722 -0.5892 -0.14282 -0.58946 -0.13889 C -0.58972 -0.13541 -0.59011 -0.1324 -0.59024 -0.12893 C -0.59037 -0.12546 -0.59024 -0.12152 -0.59024 -0.11782 L -0.59024 -0.11782 C -0.58985 -0.1125 -0.58868 -0.09051 -0.58789 -0.08727 C -0.58698 -0.08379 -0.58438 -0.0824 -0.58321 -0.07893 L -0.58164 -0.07477 C -0.58047 -0.0574 -0.58295 -0.05625 -0.57774 -0.04838 C -0.57631 -0.04629 -0.57539 -0.0456 -0.57383 -0.04421 L -0.57383 -0.04421 L -0.54883 -0.00254 C -0.54102 0.0007 -0.53256 0.0007 -0.52539 0.00718 C -0.52435 0.0081 -0.52318 0.00857 -0.52227 0.00996 C -0.52084 0.01181 -0.51954 0.01435 -0.51836 0.0169 C -0.51667 0.02037 -0.51485 0.02385 -0.51368 0.02801 C -0.51172 0.03473 -0.5125 0.03148 -0.51133 0.03773 C -0.51029 0.03727 -0.50925 0.03635 -0.50821 0.03635 C -0.50482 0.03635 -0.50144 0.03773 -0.49805 0.03773 L -0.49805 0.03773 L -0.44883 0.06412 C -0.4431 0.0669 -0.4375 0.07037 -0.43164 0.07246 C -0.43034 0.07292 -0.42904 0.07315 -0.42774 0.07385 C -0.42618 0.07454 -0.42461 0.07593 -0.42305 0.07662 C -0.41928 0.07824 -0.41875 0.07801 -0.41524 0.07801 L -0.41524 0.07801 C -0.41159 0.07848 -0.40352 0.07871 -0.39883 0.08079 C -0.39727 0.08148 -0.39584 0.08287 -0.39414 0.08357 C -0.39102 0.08473 -0.38776 0.08449 -0.38477 0.08635 C -0.38217 0.08797 -0.38099 0.08866 -0.37774 0.08912 C -0.37435 0.08935 -0.37097 0.08912 -0.36758 0.08912 L -0.36758 0.08912 C -0.36342 0.09051 -0.35938 0.09236 -0.35508 0.09329 C -0.35013 0.09422 -0.34519 0.09375 -0.34024 0.09468 C -0.33946 0.09468 -0.33881 0.09584 -0.33789 0.09607 C -0.33347 0.0963 -0.32904 0.09607 -0.32461 0.09607 L -0.32461 0.09607 C -0.30079 0.09977 -0.33282 0.09514 -0.28008 0.09885 C -0.27904 0.09885 -0.278 0.1 -0.27696 0.10023 C -0.27305 0.10047 -0.26914 0.10023 -0.26524 0.10023 L -0.26524 0.10023 L -0.20508 0.09329 L -0.14805 0.0794 L -0.09805 0.05996 C -0.0892 0.05949 -0.08034 0.05973 -0.07149 0.05857 C -0.07032 0.05834 -0.06954 0.05648 -0.06836 0.05579 C -0.06771 0.0551 -0.0668 0.05486 -0.06602 0.0544 C -0.06068 0.04723 -0.06185 0.04676 -0.05743 0.04468 C -0.05183 0.04167 -0.05691 0.04468 -0.05039 0.0419 C -0.04961 0.04144 -0.04883 0.04074 -0.04805 0.04051 C -0.04441 0.03866 -0.04584 0.04051 -0.04414 0.03773 L -0.04414 0.03773 C -0.03737 0.03426 -0.03308 0.03264 -0.02696 0.02801 C -0.02539 0.02662 -0.02383 0.02547 -0.02227 0.02385 C -0.02097 0.02223 -0.0198 0.01991 -0.01836 0.01829 C -0.01771 0.01713 -0.0168 0.01644 -0.01602 0.01551 C -0.01472 0.01366 -0.01355 0.01158 -0.01211 0.00996 C -0.00938 0.00672 -0.00899 0.00718 -0.00586 0.00579 C -0.00508 0.00533 -0.00443 0.00463 -0.00352 0.0044 C -0.00235 0.00371 -0.00092 0.00371 0.00039 0.00301 C 0.00169 0.00232 0.00299 0.00116 0.00429 0.00023 C 0.00507 -0.00069 0.00664 -0.00254 0.00664 -0.00254 L 0.00664 -0.00254 C 0.00872 -0.00625 0.0108 -0.00995 0.01289 -0.01365 C 0.01341 -0.01504 0.01367 -0.0169 0.01445 -0.01782 C 0.01497 -0.01875 0.01601 -0.01875 0.01679 -0.01921 C 0.01757 -0.01875 0.01875 -0.01921 0.01914 -0.01782 C 0.02057 -0.0125 0.01471 -0.0125 0.01445 -0.01227 L 0.01132 -0.01227 Z " pathEditMode="relative" ptsTypes="AAAAAAAAAAAAAAAAAAAAAAAAAAAAAAAAAAAAAAAAAAAAAAAAAAAAAAAAAAAAAAAAAAAAAAAAAAAAAAAAAAAAAAAAAAAAAAAAAAAAAAAAAAAAAAAAAAAAAAAAAAAAAAAAAAAAAAAAAAAAAAA">
                                      <p:cBhvr>
                                        <p:cTn id="18" dur="35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653 -0.02384 L 0.01653 -0.02361 C 0.01966 -0.02708 0.02265 -0.03032 0.02591 -0.0331 C 0.02747 -0.03472 0.02942 -0.03518 0.03112 -0.0368 C 0.03255 -0.03843 0.03359 -0.0412 0.03528 -0.04236 C 0.03789 -0.04444 0.04101 -0.04398 0.04362 -0.04606 L 0.05195 -0.05347 C 0.05325 -0.05486 0.05455 -0.05671 0.05612 -0.05718 C 0.06197 -0.05926 0.0595 -0.05903 0.06341 -0.05903 L 0.06341 -0.0588 C 0.06888 -0.06458 0.0746 -0.06968 0.08007 -0.07569 C 0.08216 -0.07824 0.08385 -0.08171 0.08632 -0.0831 C 0.09362 -0.0875 0.0845 -0.08194 0.09362 -0.08866 C 0.09453 -0.08958 0.0957 -0.08981 0.09674 -0.09051 C 0.09778 -0.09167 0.09869 -0.09305 0.09987 -0.09421 C 0.10052 -0.09514 0.10117 -0.0956 0.10195 -0.09606 L 0.10195 -0.09583 C 0.10638 -0.10116 0.11067 -0.10671 0.11549 -0.11088 C 0.11679 -0.11227 0.11822 -0.11343 0.11966 -0.11458 C 0.13151 -0.12685 0.11289 -0.10856 0.12591 -0.12384 C 0.12682 -0.125 0.12799 -0.12523 0.12903 -0.12569 C 0.13125 -0.13125 0.13229 -0.13449 0.13528 -0.13866 C 0.13619 -0.14028 0.13841 -0.14236 0.13841 -0.14213 L 0.13841 -0.14236 C 0.14179 -0.14977 0.14531 -0.15718 0.14882 -0.16458 C 0.14987 -0.16713 0.15104 -0.16944 0.15195 -0.17199 C 0.15273 -0.175 0.15286 -0.1787 0.15403 -0.18125 C 0.15598 -0.18634 0.16132 -0.19421 0.16132 -0.19398 C 0.16158 -0.19606 0.16171 -0.19815 0.16237 -0.19977 C 0.16679 -0.21204 0.16445 -0.19815 0.16757 -0.21273 C 0.16796 -0.21528 0.16862 -0.22014 0.16862 -0.21991 L 0.16862 -0.22014 L 0.16132 -0.29606 C 0.15716 -0.30116 0.15286 -0.30579 0.14882 -0.31088 C 0.14596 -0.31458 0.14322 -0.31852 0.14049 -0.32199 C 0.13203 -0.33241 0.13802 -0.32268 0.13216 -0.3331 C 0.13033 -0.35417 0.13372 -0.35671 0.12591 -0.36458 C 0.12487 -0.36574 0.12382 -0.36597 0.12278 -0.36643 C 0.12174 -0.36898 0.12057 -0.3713 0.11966 -0.37384 C 0.11875 -0.37639 0.11848 -0.37917 0.11757 -0.38125 C 0.11731 -0.38194 0.11679 -0.38125 0.11653 -0.38125 L 0.11653 -0.38102 C 0.10377 -0.38889 0.10325 -0.38843 0.09362 -0.39606 C 0.09218 -0.39722 0.09062 -0.39815 0.08945 -0.39977 C 0.07942 -0.41389 0.08723 -0.40926 0.07903 -0.41273 C 0.07721 -0.41458 0.07565 -0.4169 0.07382 -0.41829 C 0.0694 -0.42176 0.06979 -0.41805 0.06653 -0.42384 L 0.06653 -0.42569 L 0.06653 -0.42546 C 0.06197 -0.42708 0.05742 -0.42755 0.05299 -0.4294 C 0.05039 -0.43055 0.04804 -0.4331 0.0457 -0.43495 C 0.03281 -0.4456 0.04557 -0.43634 0.03424 -0.44421 C 0.0332 -0.44606 0.03229 -0.44838 0.03112 -0.44977 C 0.02981 -0.45139 0.02825 -0.45255 0.02695 -0.45347 C 0.02591 -0.4544 0.02487 -0.45532 0.02382 -0.45532 C 0.01184 -0.45741 0.00963 -0.45718 0.00195 -0.45718 L 0.00195 -0.45694 C -0.00717 -0.45949 -0.01628 -0.46111 -0.02513 -0.46458 C -0.02657 -0.46528 -0.028 -0.46574 -0.0293 -0.46643 C -0.03152 -0.46759 -0.03555 -0.47014 -0.03555 -0.46991 C -0.03698 -0.47199 -0.03829 -0.4743 -0.03972 -0.47569 C -0.04076 -0.47685 -0.0418 -0.47755 -0.04284 -0.47755 C -0.05652 -0.47963 -0.05964 -0.4794 -0.06888 -0.4794 L -0.06888 -0.47917 C -0.07448 -0.48079 -0.08008 -0.48148 -0.08555 -0.4831 C -0.08777 -0.48403 -0.08972 -0.48611 -0.0918 -0.4868 C -0.09428 -0.48796 -0.09675 -0.48819 -0.09909 -0.48866 C -0.10131 -0.48935 -0.10326 -0.49051 -0.10534 -0.49051 C -0.11615 -0.4912 -0.12696 -0.49051 -0.13763 -0.49051 L -0.13763 -0.49028 L -0.18451 -0.49236 C -0.19714 -0.49352 -0.17357 -0.49699 -0.19323 -0.49792 L -0.22097 -0.49606 L -0.22097 -0.49583 L -0.30326 -0.49051 C -0.30886 -0.48935 -0.31446 -0.48866 -0.31993 -0.4868 C -0.32175 -0.48634 -0.33152 -0.48102 -0.33347 -0.4794 C -0.33503 -0.47847 -0.3362 -0.47685 -0.33763 -0.47569 C -0.34089 -0.47361 -0.34623 -0.47292 -0.34909 -0.47199 C -0.35092 -0.47153 -0.35261 -0.47083 -0.3543 -0.47014 C -0.35717 -0.46944 -0.3599 -0.46921 -0.36263 -0.46829 C -0.36407 -0.46805 -0.3655 -0.46736 -0.3668 -0.46643 C -0.36797 -0.46597 -0.36993 -0.46458 -0.36993 -0.46435 L -0.36993 -0.46458 L -0.40013 -0.46088 C -0.40196 -0.46065 -0.40365 -0.45972 -0.40534 -0.45903 C -0.40743 -0.45856 -0.40951 -0.45787 -0.41159 -0.45718 C -0.41342 -0.45602 -0.41524 -0.45509 -0.4168 -0.45347 C -0.41797 -0.45255 -0.41888 -0.45093 -0.41993 -0.44977 C -0.42097 -0.44907 -0.42214 -0.44884 -0.42305 -0.44792 C -0.42943 -0.44329 -0.42527 -0.44491 -0.43243 -0.44051 C -0.43386 -0.43981 -0.43529 -0.43958 -0.43659 -0.43866 C -0.44701 -0.43333 -0.43881 -0.43634 -0.44909 -0.4331 C -0.45378 -0.42917 -0.45222 -0.43148 -0.4543 -0.42755 L -0.4543 -0.42731 L -0.53659 -0.36458 L -0.59597 -0.26643 L -0.59805 -0.20903 C -0.59675 -0.20162 -0.59545 -0.19421 -0.59388 -0.1868 C -0.59336 -0.18426 -0.59206 -0.18218 -0.5918 -0.1794 C -0.59102 -0.16852 -0.59206 -0.15718 -0.59076 -0.14606 C -0.59024 -0.14074 -0.58659 -0.13125 -0.58659 -0.13102 L -0.58659 -0.13125 C -0.58347 -0.12824 -0.58047 -0.125 -0.57722 -0.12199 C -0.57474 -0.11991 -0.57162 -0.11805 -0.56888 -0.11643 C -0.55638 -0.0868 -0.56758 -0.10995 -0.55951 -0.09792 C -0.55847 -0.0963 -0.55769 -0.09398 -0.55638 -0.09236 C -0.55547 -0.09143 -0.5543 -0.09143 -0.55326 -0.09051 C -0.5517 -0.08912 -0.54714 -0.08264 -0.54597 -0.08125 C -0.54271 -0.07708 -0.54102 -0.07616 -0.53763 -0.07014 C -0.53711 -0.06921 -0.53698 -0.06782 -0.53659 -0.06643 L -0.53659 -0.0662 C -0.51055 -0.0412 -0.53399 -0.06528 -0.52097 -0.04977 C -0.51941 -0.04792 -0.51745 -0.04653 -0.51576 -0.04421 C -0.51433 -0.04213 -0.51329 -0.03866 -0.51159 -0.0368 C -0.51042 -0.03565 -0.50886 -0.03542 -0.50743 -0.03495 C -0.48334 -0.02801 -0.49362 -0.03356 -0.48347 -0.02755 L -0.48347 -0.02731 C -0.47904 -0.02454 -0.47448 -0.02176 -0.46993 -0.01829 C -0.46381 -0.01389 -0.46537 -0.0118 -0.45638 -0.00903 C -0.44896 -0.00694 -0.45 -0.00764 -0.4418 -0.00347 C -0.44076 -0.00301 -0.43985 -0.00208 -0.43868 -0.00162 C -0.43204 0.0007 -0.42852 -7.40741E-7 -0.42305 0.00394 C -0.4224 0.0044 -0.42175 0.00509 -0.42097 0.00579 L -0.42097 0.00602 C -0.41758 0.0088 -0.4142 0.01227 -0.41055 0.01505 C -0.40925 0.01597 -0.40782 0.0162 -0.40638 0.0169 C -0.40534 0.01736 -0.4043 0.01782 -0.40326 0.01875 C -0.39375 0.02616 -0.40066 0.02292 -0.3918 0.02616 C -0.37357 0.02407 -0.37487 0.02315 -0.35534 0.02616 C -0.35404 0.02639 -0.35261 0.02755 -0.35118 0.02801 C -0.34818 0.0287 -0.3418 0.02986 -0.3418 0.03009 L -0.3418 0.02986 L -0.27409 0.03727 C -0.26915 0.03773 -0.24454 0.03958 -0.23763 0.04097 C -0.23633 0.0412 -0.2349 0.04259 -0.23347 0.04282 C -0.22865 0.04329 -0.22383 0.04282 -0.21888 0.04282 L -0.21888 0.04306 C -0.21446 0.04213 -0.2099 0.04167 -0.20534 0.04097 C -0.20326 0.04051 -0.20131 0.03912 -0.19922 0.03912 C -0.1918 0.03912 -0.18425 0.04028 -0.17618 0.04097 C -0.16928 0.03958 -0.16224 0.03912 -0.15534 0.03727 C -0.13829 0.03241 -0.1586 0.03357 -0.14388 0.03357 L -0.14388 0.0338 C -0.13555 0.03218 -0.13282 0.03195 -0.12513 0.02986 C -0.12344 0.02917 -0.12175 0.02824 -0.11993 0.02801 C -0.11342 0.02639 -0.10013 0.02431 -0.10013 0.02454 L -0.09701 0.02245 L -0.09701 0.02269 L -0.08555 0.0206 C -0.08243 0.01991 -0.07943 0.01921 -0.07618 0.01875 C -0.0711 0.01782 -0.06576 0.01736 -0.06055 0.0169 C -0.05925 0.0162 -0.05782 0.01597 -0.05638 0.01505 C -0.05534 0.01412 -0.05443 0.01227 -0.05326 0.01134 C -0.05235 0.01042 -0.05118 0.00995 -0.05013 0.00949 L -0.05013 0.00972 C -0.04636 0.00764 -0.04258 0.00602 -0.03868 0.00394 C -0.03698 0.00278 -0.03529 0.00116 -0.03347 0.00023 C -0.03217 -0.00069 -0.03073 -0.00093 -0.0293 -0.00162 C -0.02787 -0.00278 -0.0267 -0.00486 -0.02513 -0.00532 C -0.01967 -0.00741 -0.01576 -0.00718 -0.01055 -0.00718 L -0.01055 -0.00694 L 0.01653 -0.02384 Z " pathEditMode="relative" rAng="0" ptsTypes="AAAAAAAAAAAAAAAAAAAAAAAAAAAAAAAAAAAAAAAAAAAAAAAAAAAAAAAAAAAAAAAAAAAAAAAAAAAAAAAAAAAAAAAAAAAAAAAAAAAAAAAAAAAAAAAAAAAAAAAAAAAAAAAAAAAAAAAAAAAAAAAAAAAAAAAAAAAAAAAAAAA">
                                      <p:cBhvr>
                                        <p:cTn id="20" dur="4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125" y="-2037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2705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meerab zahid</dc:creator>
  <cp:lastModifiedBy>meerab zahid</cp:lastModifiedBy>
  <cp:revision>5</cp:revision>
  <dcterms:created xsi:type="dcterms:W3CDTF">2025-10-27T04:03:35Z</dcterms:created>
  <dcterms:modified xsi:type="dcterms:W3CDTF">2025-11-18T04:46:45Z</dcterms:modified>
</cp:coreProperties>
</file>

<file path=docProps/thumbnail.jpeg>
</file>